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6"/>
  </p:notesMasterIdLst>
  <p:sldIdLst>
    <p:sldId id="257" r:id="rId2"/>
    <p:sldId id="258" r:id="rId3"/>
    <p:sldId id="261" r:id="rId4"/>
    <p:sldId id="259" r:id="rId5"/>
    <p:sldId id="275" r:id="rId6"/>
    <p:sldId id="276" r:id="rId7"/>
    <p:sldId id="272" r:id="rId8"/>
    <p:sldId id="270" r:id="rId9"/>
    <p:sldId id="273" r:id="rId10"/>
    <p:sldId id="271" r:id="rId11"/>
    <p:sldId id="274" r:id="rId12"/>
    <p:sldId id="277" r:id="rId13"/>
    <p:sldId id="280" r:id="rId14"/>
    <p:sldId id="278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1644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5B2DCA-F558-4BD3-97AF-D704B63AC865}" type="datetimeFigureOut">
              <a:rPr lang="en-US" smtClean="0"/>
              <a:t>10/25/2017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786A7B-5C14-4B8E-8246-DF74AD6665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8429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16C3F-04BC-4FFF-8E90-BE3CB3D96177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10/25/2017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379E1-9C33-4549-ABF4-54DFB1EFA4EA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93650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16C3F-04BC-4FFF-8E90-BE3CB3D96177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10/25/2017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379E1-9C33-4549-ABF4-54DFB1EFA4EA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16709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16C3F-04BC-4FFF-8E90-BE3CB3D96177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10/25/2017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379E1-9C33-4549-ABF4-54DFB1EFA4EA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22870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16C3F-04BC-4FFF-8E90-BE3CB3D96177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10/25/2017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379E1-9C33-4549-ABF4-54DFB1EFA4EA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18754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16C3F-04BC-4FFF-8E90-BE3CB3D96177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10/25/2017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379E1-9C33-4549-ABF4-54DFB1EFA4EA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25538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16C3F-04BC-4FFF-8E90-BE3CB3D96177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10/25/2017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379E1-9C33-4549-ABF4-54DFB1EFA4EA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49276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16C3F-04BC-4FFF-8E90-BE3CB3D96177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10/25/2017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379E1-9C33-4549-ABF4-54DFB1EFA4EA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40688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16C3F-04BC-4FFF-8E90-BE3CB3D96177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10/25/2017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379E1-9C33-4549-ABF4-54DFB1EFA4EA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5080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16C3F-04BC-4FFF-8E90-BE3CB3D96177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10/25/2017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379E1-9C33-4549-ABF4-54DFB1EFA4EA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33470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16C3F-04BC-4FFF-8E90-BE3CB3D96177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10/25/2017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379E1-9C33-4549-ABF4-54DFB1EFA4EA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32452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16C3F-04BC-4FFF-8E90-BE3CB3D96177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10/25/2017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379E1-9C33-4549-ABF4-54DFB1EFA4EA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49527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73016C3F-04BC-4FFF-8E90-BE3CB3D96177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10/25/2017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C83379E1-9C33-4549-ABF4-54DFB1EFA4EA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49140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6" descr="https://farm3.static.flickr.com/2931/14563459801_e00962e6dd_z.jpg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AutoShape 8" descr="https://farm3.static.flickr.com/2931/14563459801_e00962e6dd_z.jpg"/>
          <p:cNvSpPr>
            <a:spLocks noChangeAspect="1" noChangeArrowheads="1"/>
          </p:cNvSpPr>
          <p:nvPr/>
        </p:nvSpPr>
        <p:spPr bwMode="auto">
          <a:xfrm>
            <a:off x="215900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AutoShape 10" descr="https://farm3.static.flickr.com/2931/14563459801_e00962e6dd_z.jpg"/>
          <p:cNvSpPr>
            <a:spLocks noChangeAspect="1" noChangeArrowheads="1"/>
          </p:cNvSpPr>
          <p:nvPr/>
        </p:nvSpPr>
        <p:spPr bwMode="auto">
          <a:xfrm>
            <a:off x="368300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AutoShape 12" descr="https://farm3.static.flickr.com/2931/14563459801_e00962e6dd_z.jpg"/>
          <p:cNvSpPr>
            <a:spLocks noChangeAspect="1" noChangeArrowheads="1"/>
          </p:cNvSpPr>
          <p:nvPr/>
        </p:nvSpPr>
        <p:spPr bwMode="auto">
          <a:xfrm>
            <a:off x="520700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AutoShape 14" descr="https://farm3.static.flickr.com/2931/14563459801_e00962e6dd_z.jpg"/>
          <p:cNvSpPr>
            <a:spLocks noChangeAspect="1" noChangeArrowheads="1"/>
          </p:cNvSpPr>
          <p:nvPr/>
        </p:nvSpPr>
        <p:spPr bwMode="auto">
          <a:xfrm>
            <a:off x="673100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AutoShape 16" descr="https://farm3.static.flickr.com/2931/14563459801_e00962e6dd_z.jpg"/>
          <p:cNvSpPr>
            <a:spLocks noChangeAspect="1" noChangeArrowheads="1"/>
          </p:cNvSpPr>
          <p:nvPr/>
        </p:nvSpPr>
        <p:spPr bwMode="auto">
          <a:xfrm>
            <a:off x="825500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AutoShape 18" descr="https://farm3.static.flickr.com/2931/14563459801_e00962e6dd_z.jpg"/>
          <p:cNvSpPr>
            <a:spLocks noChangeAspect="1" noChangeArrowheads="1"/>
          </p:cNvSpPr>
          <p:nvPr/>
        </p:nvSpPr>
        <p:spPr bwMode="auto">
          <a:xfrm>
            <a:off x="977900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7" name="Title 2"/>
          <p:cNvSpPr>
            <a:spLocks noGrp="1"/>
          </p:cNvSpPr>
          <p:nvPr>
            <p:ph type="title"/>
          </p:nvPr>
        </p:nvSpPr>
        <p:spPr>
          <a:xfrm>
            <a:off x="12226" y="198436"/>
            <a:ext cx="9131774" cy="1706563"/>
          </a:xfrm>
        </p:spPr>
        <p:txBody>
          <a:bodyPr/>
          <a:lstStyle/>
          <a:p>
            <a:pPr marL="0" indent="0" algn="ctr">
              <a:buNone/>
            </a:pPr>
            <a:r>
              <a:rPr lang="en-US" sz="40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1"/>
                </a:solidFill>
                <a:effectLst/>
              </a:rPr>
              <a:t>The Downtown Experience-</a:t>
            </a:r>
            <a:r>
              <a:rPr lang="en-US" sz="36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1"/>
                </a:solidFill>
                <a:effectLst/>
              </a:rPr>
              <a:t>Landscaped </a:t>
            </a:r>
            <a:r>
              <a:rPr lang="en-US" sz="360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1"/>
                </a:solidFill>
                <a:effectLst/>
              </a:rPr>
              <a:t>Riverwalks</a:t>
            </a:r>
            <a:r>
              <a:rPr lang="en-US" sz="36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1"/>
                </a:solidFill>
                <a:effectLst/>
              </a:rPr>
              <a:t> and Nodes</a:t>
            </a:r>
            <a:endParaRPr lang="en-US" sz="360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tx1"/>
              </a:solidFill>
              <a:effectLst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39" b="13249"/>
          <a:stretch/>
        </p:blipFill>
        <p:spPr bwMode="auto">
          <a:xfrm>
            <a:off x="1003537" y="1431303"/>
            <a:ext cx="7175500" cy="41184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17383" y="5105400"/>
            <a:ext cx="8347808" cy="156966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prstClr val="black"/>
                </a:solidFill>
              </a:rPr>
              <a:t>Immerse yourself in beauty, inspiration, music, food and history along a vibrant Downtown waterfront</a:t>
            </a:r>
          </a:p>
        </p:txBody>
      </p:sp>
    </p:spTree>
    <p:extLst>
      <p:ext uri="{BB962C8B-B14F-4D97-AF65-F5344CB8AC3E}">
        <p14:creationId xmlns:p14="http://schemas.microsoft.com/office/powerpoint/2010/main" val="2278860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798" y="1905000"/>
            <a:ext cx="7105650" cy="433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66800" y="838200"/>
            <a:ext cx="70134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Focus on Performing Arts</a:t>
            </a:r>
          </a:p>
          <a:p>
            <a:r>
              <a:rPr lang="en-US" dirty="0" smtClean="0"/>
              <a:t>Connect facility with outdoor space through dining, performances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8910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629" y="1580350"/>
            <a:ext cx="44577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09601" y="468868"/>
            <a:ext cx="8305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A garden space that interprets performing arts- think Toronto Music Garden</a:t>
            </a:r>
            <a:endParaRPr lang="en-US" sz="28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4953000" y="1828800"/>
            <a:ext cx="38100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 smtClean="0"/>
              <a:t>But includes interaction with the Center- dining, outdoor performance space,….</a:t>
            </a:r>
          </a:p>
          <a:p>
            <a:endParaRPr lang="en-US" sz="2400" dirty="0" smtClean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 smtClean="0"/>
              <a:t>Includes an iconic feature</a:t>
            </a:r>
          </a:p>
          <a:p>
            <a:endParaRPr lang="en-US" sz="2400" dirty="0" smtClean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 smtClean="0"/>
              <a:t>Incorporates light show element to interact with Fountain</a:t>
            </a:r>
            <a:endParaRPr lang="en-US" sz="2400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783" y="3721626"/>
            <a:ext cx="4582537" cy="1612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56740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160"/>
          <a:stretch/>
        </p:blipFill>
        <p:spPr bwMode="auto">
          <a:xfrm>
            <a:off x="4789992" y="3691111"/>
            <a:ext cx="3964423" cy="3060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" y="452439"/>
            <a:ext cx="4475667" cy="3128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029200" y="228600"/>
            <a:ext cx="37338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Light feature at this node, that would interact with the fountain show could be an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err="1" smtClean="0"/>
              <a:t>Echelman</a:t>
            </a:r>
            <a:r>
              <a:rPr lang="en-US" dirty="0" smtClean="0"/>
              <a:t> </a:t>
            </a:r>
            <a:r>
              <a:rPr lang="en-US" dirty="0" smtClean="0"/>
              <a:t>net sculpture floating above the building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/>
              <a:t>A laser beam </a:t>
            </a:r>
            <a:r>
              <a:rPr lang="en-US" dirty="0" smtClean="0"/>
              <a:t>aerial </a:t>
            </a:r>
            <a:r>
              <a:rPr lang="en-US" dirty="0" smtClean="0"/>
              <a:t>show from the roof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/>
              <a:t>LED light show on the façade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/>
              <a:t>Or possibly a Laser show projected on a mist or screen on the roof</a:t>
            </a:r>
            <a:endParaRPr lang="en-US" dirty="0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689" y="3200400"/>
            <a:ext cx="2438400" cy="187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953000"/>
            <a:ext cx="3200400" cy="1798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3581401"/>
            <a:ext cx="2949629" cy="183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54548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848" y="1219200"/>
            <a:ext cx="8453989" cy="4343400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 rot="21159774">
            <a:off x="3407172" y="1285574"/>
            <a:ext cx="1339056" cy="93736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600" y="3962400"/>
            <a:ext cx="914400" cy="981541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flipV="1">
            <a:off x="5715000" y="2057400"/>
            <a:ext cx="152400" cy="182880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9638288">
            <a:off x="3327463" y="2341810"/>
            <a:ext cx="262151" cy="2392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957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57200"/>
            <a:ext cx="4276725" cy="2566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426816"/>
            <a:ext cx="3457575" cy="2596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9800" y="3124200"/>
            <a:ext cx="4800751" cy="3598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794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/>
          <p:nvPr/>
        </p:nvPicPr>
        <p:blipFill rotWithShape="1">
          <a:blip r:embed="rId2"/>
          <a:srcRect t="8492" b="14301"/>
          <a:stretch/>
        </p:blipFill>
        <p:spPr>
          <a:xfrm>
            <a:off x="2514600" y="3657600"/>
            <a:ext cx="6448697" cy="2945091"/>
          </a:xfrm>
          <a:prstGeom prst="rect">
            <a:avLst/>
          </a:prstGeom>
          <a:ln w="50800">
            <a:solidFill>
              <a:schemeClr val="tx1"/>
            </a:solidFill>
          </a:ln>
        </p:spPr>
      </p:pic>
      <p:pic>
        <p:nvPicPr>
          <p:cNvPr id="2" name="Picture 1"/>
          <p:cNvPicPr/>
          <p:nvPr/>
        </p:nvPicPr>
        <p:blipFill rotWithShape="1">
          <a:blip r:embed="rId3"/>
          <a:srcRect t="8799" b="14561"/>
          <a:stretch/>
        </p:blipFill>
        <p:spPr>
          <a:xfrm>
            <a:off x="152400" y="381000"/>
            <a:ext cx="6324600" cy="3048000"/>
          </a:xfrm>
          <a:prstGeom prst="rect">
            <a:avLst/>
          </a:prstGeom>
          <a:ln w="50800">
            <a:solidFill>
              <a:schemeClr val="tx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6629400" y="346166"/>
            <a:ext cx="25146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</a:rPr>
              <a:t>Today our Riverwalk is functional but cold and sterile</a:t>
            </a:r>
          </a:p>
        </p:txBody>
      </p:sp>
    </p:spTree>
    <p:extLst>
      <p:ext uri="{BB962C8B-B14F-4D97-AF65-F5344CB8AC3E}">
        <p14:creationId xmlns:p14="http://schemas.microsoft.com/office/powerpoint/2010/main" val="1084005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2"/>
          <a:srcRect l="5015" t="16611" r="7201" b="18432"/>
          <a:stretch/>
        </p:blipFill>
        <p:spPr>
          <a:xfrm>
            <a:off x="685800" y="2209800"/>
            <a:ext cx="7848600" cy="4343400"/>
          </a:xfrm>
          <a:prstGeom prst="rect">
            <a:avLst/>
          </a:prstGeom>
          <a:ln w="50800">
            <a:solidFill>
              <a:schemeClr val="tx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609601" y="304800"/>
            <a:ext cx="8305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prstClr val="black"/>
                </a:solidFill>
              </a:rPr>
              <a:t>How do we transform this into an engaging, inspiring, experience that becomes a must see for Jacksonville?</a:t>
            </a:r>
            <a:endParaRPr lang="en-US" sz="32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0647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6465" t="3309" r="22099" b="873"/>
          <a:stretch/>
        </p:blipFill>
        <p:spPr>
          <a:xfrm>
            <a:off x="4800600" y="117019"/>
            <a:ext cx="4210050" cy="3388182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0" y="136249"/>
            <a:ext cx="4753111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prstClr val="black"/>
                </a:solidFill>
              </a:rPr>
              <a:t>Landscape</a:t>
            </a:r>
            <a:r>
              <a:rPr lang="en-US" sz="2800" b="1" dirty="0" smtClean="0">
                <a:solidFill>
                  <a:prstClr val="black"/>
                </a:solidFill>
              </a:rPr>
              <a:t> is one element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 smtClean="0">
                <a:solidFill>
                  <a:prstClr val="black"/>
                </a:solidFill>
              </a:rPr>
              <a:t>Themed Pocket Gardens will create distinctive and beautiful places</a:t>
            </a:r>
            <a:endParaRPr lang="en-US" sz="2800" b="1" dirty="0">
              <a:solidFill>
                <a:prstClr val="black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411" y="4343400"/>
            <a:ext cx="4170288" cy="2380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45"/>
          <a:stretch/>
        </p:blipFill>
        <p:spPr bwMode="auto">
          <a:xfrm>
            <a:off x="4580472" y="3723162"/>
            <a:ext cx="4545012" cy="29668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0600" y="2159483"/>
            <a:ext cx="3962400" cy="3047086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226471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7976" y="304800"/>
            <a:ext cx="3840624" cy="646331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Iconic features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7601" y="237191"/>
            <a:ext cx="4572000" cy="256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538" y="1264443"/>
            <a:ext cx="4048125" cy="1890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2209800"/>
            <a:ext cx="3910012" cy="20004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176" y="3733801"/>
            <a:ext cx="3688224" cy="2578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4267200"/>
            <a:ext cx="3767137" cy="2189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307432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223" y="1447800"/>
            <a:ext cx="8656637" cy="5254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183527" y="209372"/>
            <a:ext cx="8763000" cy="1143000"/>
          </a:xfrm>
          <a:prstGeom prst="rect">
            <a:avLst/>
          </a:prstGeom>
          <a:noFill/>
          <a:ln w="571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Jacksonville stories brought to life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9190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24" r="20791" b="5736"/>
          <a:stretch/>
        </p:blipFill>
        <p:spPr bwMode="auto">
          <a:xfrm>
            <a:off x="1066800" y="2286000"/>
            <a:ext cx="6910699" cy="4055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685800" y="304800"/>
            <a:ext cx="7924800" cy="1908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/>
              <a:t>Friendship Fountain </a:t>
            </a:r>
            <a:r>
              <a:rPr lang="en-US" dirty="0"/>
              <a:t>and its relationship with MOSH- </a:t>
            </a:r>
            <a:endParaRPr lang="en-US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/>
              <a:t>Incorporating </a:t>
            </a:r>
            <a:r>
              <a:rPr lang="en-US" dirty="0"/>
              <a:t>and interpreting the stories of the St. Johns River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/>
              <a:t>The Fountain is the iconic feature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/>
              <a:t>Surround </a:t>
            </a:r>
            <a:r>
              <a:rPr lang="en-US" dirty="0"/>
              <a:t>with garden space/hardscape that interprets the river, provides viewing space, engages visitors to park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/>
              <a:t>Food and play options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309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09"/>
          <a:stretch/>
        </p:blipFill>
        <p:spPr bwMode="auto">
          <a:xfrm>
            <a:off x="907736" y="1752600"/>
            <a:ext cx="7550463" cy="47778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62000" y="228600"/>
            <a:ext cx="800766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800" b="1" dirty="0" smtClean="0"/>
              <a:t>Create a wow factor: Focus </a:t>
            </a:r>
            <a:r>
              <a:rPr lang="en-US" sz="2800" b="1" dirty="0"/>
              <a:t>on a multimedia light/water/sound production using the </a:t>
            </a:r>
            <a:r>
              <a:rPr lang="en-US" sz="2800" b="1" dirty="0" smtClean="0"/>
              <a:t>fountain as the starting point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430405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3" t="11729" r="11868" b="5437"/>
          <a:stretch/>
        </p:blipFill>
        <p:spPr bwMode="auto">
          <a:xfrm>
            <a:off x="720966" y="1981200"/>
            <a:ext cx="8112425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81000" y="304800"/>
            <a:ext cx="8096960" cy="15081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/>
              <a:t>Times Union Performing Arts Center </a:t>
            </a:r>
          </a:p>
          <a:p>
            <a:r>
              <a:rPr lang="en-US" sz="2800" b="1" dirty="0" smtClean="0"/>
              <a:t>and space between Hogan and Pearl/Coastline</a:t>
            </a:r>
          </a:p>
          <a:p>
            <a:r>
              <a:rPr lang="en-US" sz="2800" b="1" dirty="0" smtClean="0"/>
              <a:t>along the waterfront 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835924598"/>
      </p:ext>
    </p:extLst>
  </p:cSld>
  <p:clrMapOvr>
    <a:masterClrMapping/>
  </p:clrMapOvr>
</p:sld>
</file>

<file path=ppt/theme/theme1.xml><?xml version="1.0" encoding="utf-8"?>
<a:theme xmlns:a="http://schemas.openxmlformats.org/drawingml/2006/main" name="Slipstream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Slipstream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ipstream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1673</TotalTime>
  <Words>249</Words>
  <Application>Microsoft Office PowerPoint</Application>
  <PresentationFormat>On-screen Show (4:3)</PresentationFormat>
  <Paragraphs>30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Arial</vt:lpstr>
      <vt:lpstr>Calibri</vt:lpstr>
      <vt:lpstr>Georgia</vt:lpstr>
      <vt:lpstr>Trebuchet MS</vt:lpstr>
      <vt:lpstr>Wingdings</vt:lpstr>
      <vt:lpstr>Slipstream</vt:lpstr>
      <vt:lpstr>The Downtown Experience-Landscaped Riverwalks and Nodes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City of Jacksonville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Downtown Experience-Landscaped Riverwalks and Nodes</dc:title>
  <dc:creator>Administrator2</dc:creator>
  <cp:lastModifiedBy>Lori Boyer</cp:lastModifiedBy>
  <cp:revision>15</cp:revision>
  <dcterms:created xsi:type="dcterms:W3CDTF">2017-10-18T17:32:00Z</dcterms:created>
  <dcterms:modified xsi:type="dcterms:W3CDTF">2017-10-25T23:54:50Z</dcterms:modified>
</cp:coreProperties>
</file>